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742113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a7ac7805e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a7ac7805e_1_17:notes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aa7ac7805e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aa7ac7805e_1_22:notes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aa7ac7805e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aa7ac7805e_1_27:notes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aa7ac7805e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80187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aa7ac7805e_1_32:notes"/>
          <p:cNvSpPr txBox="1">
            <a:spLocks noGrp="1"/>
          </p:cNvSpPr>
          <p:nvPr>
            <p:ph type="body" idx="1"/>
          </p:nvPr>
        </p:nvSpPr>
        <p:spPr>
          <a:xfrm>
            <a:off x="674212" y="4690269"/>
            <a:ext cx="5393690" cy="4443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4"/>
            <a:ext cx="8520600" cy="407031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dirty="0"/>
            </a:br>
            <a:r>
              <a:rPr lang="pt-BR" sz="2700" dirty="0"/>
              <a:t>Comissão do Ensino Médio e Profissional</a:t>
            </a:r>
            <a:br>
              <a:rPr lang="pt-BR" dirty="0"/>
            </a:br>
            <a:br>
              <a:rPr lang="pt-BR" dirty="0"/>
            </a:br>
            <a:r>
              <a:rPr lang="pt-BR" dirty="0"/>
              <a:t>Avaliação e Monitoramento das metas do Plano Municipal de Educação.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11700" y="255750"/>
            <a:ext cx="8520600" cy="48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54" b="1"/>
              <a:t>De modo geral: </a:t>
            </a:r>
            <a:endParaRPr sz="4054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 b="1"/>
              <a:t>Avanços e metas alcançadas:</a:t>
            </a:r>
            <a:endParaRPr sz="4054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Incentivo a participação no Enem, SAEB 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Ações de correção de fluxo escolar, abandono, repetência, infrequência, através de estudos de recuperação.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Análise e utilização dos dados das avaliações externas como ponto de partida para o planejamento e desenvolvimento da aprendizagem.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Estímulo e promoção de práticas de estágio, cursos técnicos  e inserção no mercado de trabalho.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Implantação e desenvolvimento de programas e prevenção de combate a violência, drogadição.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54"/>
              <a:t>Garantia de ações pedagógicas para grupos com habilidades ou dificuldades específicas.</a:t>
            </a:r>
            <a:endParaRPr sz="4054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254850" y="285775"/>
            <a:ext cx="8520600" cy="441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Garantia do transporte escolar.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Participação da comunidade no planejamento e aplicação dos recursos.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Observância e utilização de diretrizes e parâmetros curriculares nacionais Comuns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Fortalecimento da RAE.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Estratégias de mobilização das famílias para participação da vida escolar.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Ampliação da utilização da história e das culturas afro-brasileiras e indígenas.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Maior acesso à rede de internet e utilização pedagógicas, da informação e comunicação.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body" idx="1"/>
          </p:nvPr>
        </p:nvSpPr>
        <p:spPr>
          <a:xfrm>
            <a:off x="311700" y="170500"/>
            <a:ext cx="8520600" cy="47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O que ainda não foi alcançado: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O ensino em tempo integral, bem como a educação profissional técnica de nível médio.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Reestruturação e instalação de quadras poliesportivas.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Quadro de Recursos Humanos completo e implementação de rede de atendimento multidisciplinar.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 Meta do IDEB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311700" y="284175"/>
            <a:ext cx="8520600" cy="485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Aspectos a serem acrescidos: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Rede de apoio à saúde mental nas escolas, que acompanhem professores, servidores, estudantes no contexto e realidade da mesma, de forma a mitigar problemas e dificuldades que hoje fazem parte do cotidiano e que tem prejudicado a aprendizagem, a comunicação e as relações.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Ampliar e regularizar programas e ações de inclusão de estrangeiros, na educação brasileira e no ano/série em que esteja de acordo e garanta sua aprendizagem.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315</Words>
  <Application>Microsoft Office PowerPoint</Application>
  <PresentationFormat>Apresentação na tela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 Comissão do Ensino Médio e Profissional  Avaliação e Monitoramento das metas do Plano Municipal de Educação.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</cp:lastModifiedBy>
  <cp:revision>2</cp:revision>
  <cp:lastPrinted>2025-12-11T18:10:13Z</cp:lastPrinted>
  <dcterms:modified xsi:type="dcterms:W3CDTF">2025-12-11T18:11:02Z</dcterms:modified>
</cp:coreProperties>
</file>